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CO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96EB0F-18CD-4680-84A4-C44C179BEE9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79997-647B-4475-A0B3-2187493F9B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2DE31-6E69-4964-8B0E-F0E733CE92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C095-6273-4ACA-B8D8-CDEA85482B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3489A-3043-4709-A59D-6FBA04643C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ACB6B-E740-4525-A4EE-3BE83EACF0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FA2A6-F841-40D8-BC84-E01B367BEF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440E7-B687-4F5B-9D02-F9288699589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DA22-12F0-4484-A705-9CFFE021F4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144DD-E4C1-4D62-AAD3-E1FC20E0610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497CC-402B-4572-BD84-317EE89078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7413B-9CBE-441C-B9E8-0C2B2CE783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C9A57-A5E9-4689-8249-D0F05A5FEDA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B5DCB-3743-44AC-890F-07E89420C3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ED842DE-1521-43C2-84C0-7A67D678BF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500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8500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CO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50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50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50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50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50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50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50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50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50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50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</p:grpSp>
          <p:sp>
            <p:nvSpPr>
              <p:cNvPr id="850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850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sp>
            <p:nvSpPr>
              <p:cNvPr id="850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50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850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  <p:sp>
          <p:nvSpPr>
            <p:cNvPr id="850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50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CO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50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  <p:sp>
              <p:nvSpPr>
                <p:cNvPr id="850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CO"/>
                </a:p>
              </p:txBody>
            </p:sp>
          </p:grpSp>
        </p:grpSp>
        <p:sp>
          <p:nvSpPr>
            <p:cNvPr id="850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CO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905000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/>
              <a:t>The Digestive System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343400"/>
            <a:ext cx="6032500" cy="10033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By:  Mrs. Bourland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000" smtClean="0"/>
              <a:t>Gall Bladder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Storage tank for bile (a greenish-yellow liquid) that helps your body break down and use fats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Located under your liver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Shaped like a pear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 l="12871" t="2858" r="47525" b="7143"/>
          <a:stretch>
            <a:fillRect/>
          </a:stretch>
        </p:blipFill>
        <p:spPr>
          <a:xfrm>
            <a:off x="2586038" y="0"/>
            <a:ext cx="3967162" cy="6248400"/>
          </a:xfrm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914400" y="1371600"/>
            <a:ext cx="2286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Gall Bladder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2514600" y="24384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Liver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Factory for antibodies and bile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Stores vitamins and sugars until your body needs them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HM00260_[1]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89325" y="457200"/>
            <a:ext cx="3255963" cy="5410200"/>
          </a:xfrm>
        </p:spPr>
      </p:pic>
      <p:sp>
        <p:nvSpPr>
          <p:cNvPr id="15363" name="Line 6"/>
          <p:cNvSpPr>
            <a:spLocks noChangeShapeType="1"/>
          </p:cNvSpPr>
          <p:nvPr/>
        </p:nvSpPr>
        <p:spPr bwMode="auto">
          <a:xfrm flipV="1">
            <a:off x="1981200" y="2057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Liver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000" smtClean="0"/>
              <a:t>Pancreas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Helps you digest food by breaking down sugars</a:t>
            </a:r>
          </a:p>
        </p:txBody>
      </p:sp>
      <p:pic>
        <p:nvPicPr>
          <p:cNvPr id="16388" name="Picture 5" descr="HM00307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43400" y="2362200"/>
            <a:ext cx="3670300" cy="3505200"/>
          </a:xfrm>
        </p:spPr>
      </p:pic>
      <p:sp>
        <p:nvSpPr>
          <p:cNvPr id="16389" name="Line 6"/>
          <p:cNvSpPr>
            <a:spLocks noChangeShapeType="1"/>
          </p:cNvSpPr>
          <p:nvPr/>
        </p:nvSpPr>
        <p:spPr bwMode="auto">
          <a:xfrm flipH="1" flipV="1">
            <a:off x="7543800" y="4343400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000" smtClean="0"/>
              <a:t>Functions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z="3600" smtClean="0"/>
              <a:t>Digest the food we eat</a:t>
            </a:r>
          </a:p>
          <a:p>
            <a:pPr eaLnBrk="1" hangingPunct="1"/>
            <a:endParaRPr lang="en-US" sz="3600" smtClean="0"/>
          </a:p>
          <a:p>
            <a:pPr eaLnBrk="1" hangingPunct="1"/>
            <a:r>
              <a:rPr lang="en-US" sz="3600" smtClean="0"/>
              <a:t>Take the nutrients out of your food</a:t>
            </a:r>
            <a:r>
              <a:rPr lang="en-US" smtClean="0"/>
              <a:t> </a:t>
            </a:r>
            <a:r>
              <a:rPr lang="en-US" sz="3600" smtClean="0"/>
              <a:t>so your body can use 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/>
              <a:t>Healthy Habits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Eat foods that are high in fiber like fruits and vegetables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18436" name="Picture 5" descr="j02372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2514600"/>
            <a:ext cx="3595688" cy="3429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696200" cy="1676400"/>
          </a:xfrm>
        </p:spPr>
        <p:txBody>
          <a:bodyPr/>
          <a:lstStyle/>
          <a:p>
            <a:pPr eaLnBrk="1" hangingPunct="1"/>
            <a:r>
              <a:rPr lang="en-US" sz="5400" smtClean="0"/>
              <a:t>Drink plenty of water</a:t>
            </a:r>
          </a:p>
        </p:txBody>
      </p:sp>
      <p:pic>
        <p:nvPicPr>
          <p:cNvPr id="19459" name="Picture 7" descr="j023288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2514600"/>
            <a:ext cx="2754313" cy="41148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7696200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Chew your food completely before you swallow</a:t>
            </a:r>
          </a:p>
        </p:txBody>
      </p:sp>
      <p:pic>
        <p:nvPicPr>
          <p:cNvPr id="20484" name="Picture 5" descr="EN00274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2667000"/>
            <a:ext cx="4191000" cy="3630613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Avoid foods high in fat</a:t>
            </a:r>
          </a:p>
        </p:txBody>
      </p:sp>
      <p:pic>
        <p:nvPicPr>
          <p:cNvPr id="21507" name="Picture 5" descr="j021579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69988" y="2708275"/>
            <a:ext cx="2801937" cy="1897063"/>
          </a:xfrm>
        </p:spPr>
      </p:pic>
      <p:pic>
        <p:nvPicPr>
          <p:cNvPr id="21508" name="Picture 6" descr="j023242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91000" y="2860675"/>
            <a:ext cx="4419600" cy="34083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Components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Esophagus</a:t>
            </a:r>
          </a:p>
          <a:p>
            <a:pPr eaLnBrk="1" hangingPunct="1"/>
            <a:r>
              <a:rPr lang="en-US" sz="2800" smtClean="0"/>
              <a:t>Stomach</a:t>
            </a:r>
          </a:p>
          <a:p>
            <a:pPr eaLnBrk="1" hangingPunct="1"/>
            <a:r>
              <a:rPr lang="en-US" sz="2800" smtClean="0"/>
              <a:t>Small Intestine</a:t>
            </a:r>
          </a:p>
          <a:p>
            <a:pPr eaLnBrk="1" hangingPunct="1"/>
            <a:r>
              <a:rPr lang="en-US" sz="2800" smtClean="0"/>
              <a:t>Large Intestine</a:t>
            </a:r>
          </a:p>
          <a:p>
            <a:pPr eaLnBrk="1" hangingPunct="1"/>
            <a:r>
              <a:rPr lang="en-US" sz="2800" smtClean="0"/>
              <a:t>Gall bladder</a:t>
            </a:r>
          </a:p>
          <a:p>
            <a:pPr eaLnBrk="1" hangingPunct="1"/>
            <a:r>
              <a:rPr lang="en-US" sz="2800" smtClean="0"/>
              <a:t>Liver</a:t>
            </a:r>
          </a:p>
          <a:p>
            <a:pPr eaLnBrk="1" hangingPunct="1"/>
            <a:r>
              <a:rPr lang="en-US" sz="2800" smtClean="0"/>
              <a:t>Pancreas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4100" name="Picture 5" descr="HM00260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89500" y="1922463"/>
            <a:ext cx="2649538" cy="4402137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/>
              <a:t>Interesting Facts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Food is in your digestive system for about 24 hours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pic>
        <p:nvPicPr>
          <p:cNvPr id="22532" name="Picture 5" descr="j02327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6200" y="3429000"/>
            <a:ext cx="3178175" cy="3429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7696200" cy="1752600"/>
          </a:xfrm>
        </p:spPr>
        <p:txBody>
          <a:bodyPr/>
          <a:lstStyle/>
          <a:p>
            <a:pPr eaLnBrk="1" hangingPunct="1"/>
            <a:r>
              <a:rPr lang="en-US" sz="4400" smtClean="0"/>
              <a:t>Your stomach stretches when you eat like a balloon being filled with air</a:t>
            </a:r>
          </a:p>
          <a:p>
            <a:pPr eaLnBrk="1" hangingPunct="1"/>
            <a:endParaRPr lang="en-US" sz="4400" smtClean="0"/>
          </a:p>
        </p:txBody>
      </p:sp>
      <p:pic>
        <p:nvPicPr>
          <p:cNvPr id="23555" name="Picture 7" descr="j03431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2800" y="2895600"/>
            <a:ext cx="4267200" cy="35814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533400"/>
            <a:ext cx="7696200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You have a trap door called the epiglottis to cover your windpipe when you swallow.</a:t>
            </a:r>
          </a:p>
        </p:txBody>
      </p:sp>
      <p:pic>
        <p:nvPicPr>
          <p:cNvPr id="24579" name="Picture 9" descr="bd19688_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71800" y="2667000"/>
            <a:ext cx="3886200" cy="3652838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76962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smtClean="0"/>
              <a:t>Your stomach mashes your food the way a baker kneads dough for bread.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25603" name="Picture 6" descr="j0156229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0" y="2917825"/>
            <a:ext cx="4087813" cy="3330575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ChangeArrowheads="1"/>
          </p:cNvSpPr>
          <p:nvPr/>
        </p:nvSpPr>
        <p:spPr bwMode="auto">
          <a:xfrm>
            <a:off x="609600" y="1828800"/>
            <a:ext cx="3733800" cy="3657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Summary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Functions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Digests food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Absorbs nutrients for the body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folHlink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smtClean="0">
                <a:solidFill>
                  <a:schemeClr val="bg1"/>
                </a:solidFill>
              </a:rPr>
              <a:t>Components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Esophagus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Stomach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Small intestine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Large intestine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Pancreas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Liver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Gall Bladder</a:t>
            </a:r>
          </a:p>
          <a:p>
            <a:pPr algn="ctr" eaLnBrk="1" hangingPunct="1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algn="ctr" eaLnBrk="1" hangingPunct="1">
              <a:buFontTx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 smtClean="0"/>
              <a:t>Summary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idx="1"/>
          </p:nvPr>
        </p:nvSpPr>
        <p:spPr>
          <a:solidFill>
            <a:schemeClr val="hlink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smtClean="0">
                <a:solidFill>
                  <a:schemeClr val="bg1"/>
                </a:solidFill>
              </a:rPr>
              <a:t>Healthy Habits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Eat high fiber foods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Drink lots of water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Chew food well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chemeClr val="bg1"/>
                </a:solidFill>
              </a:rPr>
              <a:t>Avoid high-fat foods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000" smtClean="0"/>
              <a:t>Esophagus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6781800" cy="3657600"/>
          </a:xfrm>
        </p:spPr>
        <p:txBody>
          <a:bodyPr/>
          <a:lstStyle/>
          <a:p>
            <a:pPr eaLnBrk="1" hangingPunct="1"/>
            <a:endParaRPr lang="en-US" sz="4000" smtClean="0"/>
          </a:p>
          <a:p>
            <a:pPr eaLnBrk="1" hangingPunct="1"/>
            <a:r>
              <a:rPr lang="en-US" sz="4000" smtClean="0"/>
              <a:t>the tube that connects your mouth and your stomach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000" smtClean="0"/>
              <a:t>Stomach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7239000" cy="3657600"/>
          </a:xfrm>
        </p:spPr>
        <p:txBody>
          <a:bodyPr/>
          <a:lstStyle/>
          <a:p>
            <a:pPr eaLnBrk="1" hangingPunct="1"/>
            <a:r>
              <a:rPr lang="en-US" sz="3600" smtClean="0"/>
              <a:t>A stretchy bag that holds your food after you eat</a:t>
            </a:r>
          </a:p>
          <a:p>
            <a:pPr eaLnBrk="1" hangingPunct="1">
              <a:buFontTx/>
              <a:buNone/>
            </a:pPr>
            <a:endParaRPr lang="en-US" sz="3600" smtClean="0"/>
          </a:p>
          <a:p>
            <a:pPr eaLnBrk="1" hangingPunct="1"/>
            <a:r>
              <a:rPr lang="en-US" sz="3600" smtClean="0"/>
              <a:t>Helps to break food into smaller pieces so your body can use it for energy and nutrition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M00097_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054" t="2943" r="18280" b="11684"/>
          <a:stretch>
            <a:fillRect/>
          </a:stretch>
        </p:blipFill>
        <p:spPr>
          <a:xfrm>
            <a:off x="1981200" y="1143000"/>
            <a:ext cx="4724400" cy="4419600"/>
          </a:xfrm>
        </p:spPr>
      </p:pic>
      <p:sp>
        <p:nvSpPr>
          <p:cNvPr id="7171" name="Line 7"/>
          <p:cNvSpPr>
            <a:spLocks noChangeShapeType="1"/>
          </p:cNvSpPr>
          <p:nvPr/>
        </p:nvSpPr>
        <p:spPr bwMode="auto">
          <a:xfrm flipH="1" flipV="1">
            <a:off x="6172200" y="4343400"/>
            <a:ext cx="1066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6096000" y="5562600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Stomach</a:t>
            </a:r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>
            <a:off x="1447800" y="1066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Esophagus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/>
              <a:t>Small Intestine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Tube that is 20 feet long.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smtClean="0"/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Continues to digest food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smtClean="0"/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Food stays in your small intestine for 4 to 8 hours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HM00260_[1]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0"/>
            <a:ext cx="3475038" cy="5773738"/>
          </a:xfrm>
        </p:spPr>
      </p:pic>
      <p:sp>
        <p:nvSpPr>
          <p:cNvPr id="9219" name="Line 7"/>
          <p:cNvSpPr>
            <a:spLocks noChangeShapeType="1"/>
          </p:cNvSpPr>
          <p:nvPr/>
        </p:nvSpPr>
        <p:spPr bwMode="auto">
          <a:xfrm flipH="1">
            <a:off x="3276600" y="35052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5562600" y="3048000"/>
            <a:ext cx="2667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Small Intestine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smtClean="0"/>
              <a:t>Large Intestine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200" smtClean="0"/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Tube that is 5 feet long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smtClean="0"/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Gets waste from small intestine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3600" smtClean="0"/>
          </a:p>
          <a:p>
            <a:pPr eaLnBrk="1" hangingPunct="1">
              <a:lnSpc>
                <a:spcPct val="80000"/>
              </a:lnSpc>
            </a:pPr>
            <a:r>
              <a:rPr lang="en-US" sz="3600" smtClean="0"/>
              <a:t>Waste stays for 10 to 12 hours</a:t>
            </a:r>
          </a:p>
          <a:p>
            <a:pPr eaLnBrk="1" hangingPunct="1">
              <a:lnSpc>
                <a:spcPct val="80000"/>
              </a:lnSpc>
            </a:pPr>
            <a:endParaRPr lang="en-US" sz="36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HM00260_[1]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9000" y="381000"/>
            <a:ext cx="2787650" cy="4630738"/>
          </a:xfrm>
        </p:spPr>
      </p:pic>
      <p:sp>
        <p:nvSpPr>
          <p:cNvPr id="11267" name="Line 6"/>
          <p:cNvSpPr>
            <a:spLocks noChangeShapeType="1"/>
          </p:cNvSpPr>
          <p:nvPr/>
        </p:nvSpPr>
        <p:spPr bwMode="auto">
          <a:xfrm flipH="1" flipV="1">
            <a:off x="3886200" y="44958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3733800" y="5562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Large Intestine</a:t>
            </a:r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 flipV="1">
            <a:off x="5562600" y="4648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159</TotalTime>
  <Words>302</Words>
  <Application>Microsoft Office PowerPoint</Application>
  <PresentationFormat>Presentación en pantalla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Crayons</vt:lpstr>
      <vt:lpstr>The Digestive System</vt:lpstr>
      <vt:lpstr>Components</vt:lpstr>
      <vt:lpstr>Esophagus</vt:lpstr>
      <vt:lpstr>Stomach</vt:lpstr>
      <vt:lpstr>Diapositiva 5</vt:lpstr>
      <vt:lpstr>Small Intestine</vt:lpstr>
      <vt:lpstr>Diapositiva 7</vt:lpstr>
      <vt:lpstr>Large Intestine</vt:lpstr>
      <vt:lpstr>Diapositiva 9</vt:lpstr>
      <vt:lpstr>Gall Bladder</vt:lpstr>
      <vt:lpstr>Diapositiva 11</vt:lpstr>
      <vt:lpstr>Liver</vt:lpstr>
      <vt:lpstr>Diapositiva 13</vt:lpstr>
      <vt:lpstr>Pancreas</vt:lpstr>
      <vt:lpstr>Functions</vt:lpstr>
      <vt:lpstr>Healthy Habits</vt:lpstr>
      <vt:lpstr>Diapositiva 17</vt:lpstr>
      <vt:lpstr>     </vt:lpstr>
      <vt:lpstr>Avoid foods high in fat</vt:lpstr>
      <vt:lpstr>Interesting Facts</vt:lpstr>
      <vt:lpstr>Diapositiva 21</vt:lpstr>
      <vt:lpstr>Diapositiva 22</vt:lpstr>
      <vt:lpstr>Diapositiva 23</vt:lpstr>
      <vt:lpstr>Summary</vt:lpstr>
      <vt:lpstr>Summary</vt:lpstr>
    </vt:vector>
  </TitlesOfParts>
  <Company>Community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Digestive System</dc:title>
  <dc:creator>Community ISD</dc:creator>
  <cp:lastModifiedBy>amsarmientog</cp:lastModifiedBy>
  <cp:revision>7</cp:revision>
  <dcterms:created xsi:type="dcterms:W3CDTF">2003-05-19T21:13:37Z</dcterms:created>
  <dcterms:modified xsi:type="dcterms:W3CDTF">2012-04-18T14:34:54Z</dcterms:modified>
</cp:coreProperties>
</file>